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8" r:id="rId11"/>
    <p:sldId id="266" r:id="rId12"/>
    <p:sldId id="267" r:id="rId13"/>
    <p:sldId id="270" r:id="rId14"/>
    <p:sldId id="264" r:id="rId15"/>
    <p:sldId id="265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0C1D86-EBC1-4751-A263-DF0764530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F72888E-55D7-4BB7-9921-80235E5D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37EBD9-F256-4AC6-AA67-D1063D7A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B9D63E-843B-4CC7-88A7-FD1A64A41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677194-01D6-478F-ACBC-48F7C097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66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2B1EF1-4274-409D-8AC2-63D09979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8EADAE-8327-486A-A00F-51CD538DE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7C2B5C-1A4A-4636-8491-F408F55C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1EEE81-28F7-4E65-A152-91E85FA96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1E642C-EDC7-4C83-AF7D-777E6FC2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97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C6E772A-05D9-43D8-9F66-ACD41EC228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3EADF62-42C3-4DC7-B7F9-967F16D7D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56D255-DE90-4137-A4DE-D7678862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E2F439-2D95-454D-92D3-D5F20C31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FF0791-BD61-46AF-BF78-CE3C9EE4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377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0F1794-87E8-45EB-8DFD-EA3F4C27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3371CA-CA5F-4CF8-B365-136560097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5A920A-177B-42ED-9660-2BACAD61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8BD153-8A78-4C70-A8E4-700249ADE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73FEA2-3682-4B08-AB8E-F7C3AEC5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22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98864C-2B8D-401B-BC3C-4214EE750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9D9975-2657-4A26-BA75-5E59C4C89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F2A161-F036-49B5-A655-A888C7C3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3FACAA-50AE-4120-9533-CAA72506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D36C7B-232C-4685-ACF7-E4D4B8D34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169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00C0E1-8E20-45AC-B231-D1526EA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554EA5-DE97-4D64-A83F-7415EAF544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A87D46-FE70-44CE-8C61-1DF5FC336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8D6524-2897-4047-8C5B-10E2D18C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52E2A5-EF6F-4E2A-B03B-67700E08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706C52-A8FA-4121-BD44-1EA964CC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30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79818-1749-4440-AA5E-2D6EE13D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B75285-FAFC-4C72-A106-515CE9444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65BCDEB-CC22-4435-BFD5-D02482C50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3A4FEC3-2612-4988-BAFC-3BE833098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A600EDA-AC7C-44A2-B4FB-D0AE8ADEF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66E1E8-FA6C-477F-A928-107E85E7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621B6BC-5854-4CF7-9422-924A7D3C0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FEB15FC-AD13-4CFA-9322-181FACC1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54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E07921-E24A-40A0-A53A-2CA76AFB7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A3C09E-86C2-43D4-B6E7-D0F3255B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DCB264-D14F-4732-8BBB-3E5007F5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BD7B8E-E232-4E2F-A628-2CB128847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859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0682337-F025-4A40-BACF-A9FCBF7F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74DDDF3-69E4-4A1A-8F42-7649501E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9962F9-20BA-4BD3-9864-74E95B5D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19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FEB37D-6CF2-4170-88E7-E171415F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E46121-5D09-4FD7-B166-22B08CFE9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71573A-412A-44D7-8017-AE35B1BF2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872E072-D978-4EC5-B373-4317360A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7EF0B1-F3D2-468D-B3B0-4F697A89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EECDDC-45C9-47F3-92FD-DC3D4A86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26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22E5A3-3C65-483D-BB99-AD4307E9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F1A0E13-40D0-44A3-8402-4B6BDD0F3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1D23F5-AED8-4F44-A18D-69201DC9A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EE1811-9426-4499-B69C-C98F685E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D35C5C-CF66-43AF-892D-AB93E922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CA83D4-1F64-4770-B36A-66A41DC8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31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2D03C27-B997-40F5-A9DC-28DAF6E2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44047F-8E7A-42A1-BFD8-E25D45D3D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1EAF0B-4E0F-4527-B63E-B44288A98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F5DD6-6BD1-4303-9B7F-ABE616DCCAD5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FEC05A-9B68-498A-8055-FAA10E347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C3A0FE-7FAD-4B0F-B442-4A2301959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68C6-EB6E-4F92-BE24-8DC0621262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08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dalmiocuore.it/festa-dei-nonni/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ancosulnero.blogspot.it/2015/09/festa-dei-nonni-scarica-gratuitamente.htm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giocattolo, bambola, grafica vettoriale&#10;&#10;Descrizione generata automaticamente">
            <a:extLst>
              <a:ext uri="{FF2B5EF4-FFF2-40B4-BE49-F238E27FC236}">
                <a16:creationId xmlns:a16="http://schemas.microsoft.com/office/drawing/2014/main" id="{6A25B60F-D9C9-4F74-AF6A-8AAB95111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2609BB8-2244-4D91-8002-189C4C530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09737"/>
            <a:ext cx="5561045" cy="2305975"/>
          </a:xfrm>
        </p:spPr>
        <p:txBody>
          <a:bodyPr anchor="b">
            <a:normAutofit fontScale="90000"/>
          </a:bodyPr>
          <a:lstStyle/>
          <a:p>
            <a:pPr algn="l"/>
            <a:r>
              <a:rPr lang="it-IT" sz="4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Festa dei nonni 2Ottobre2021</a:t>
            </a:r>
            <a:br>
              <a:rPr lang="it-IT" sz="4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8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Scuola dell’Infanzia di Foglianise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483B8A-F647-4DF3-A3FB-7CCE6D81FFF3}"/>
              </a:ext>
            </a:extLst>
          </p:cNvPr>
          <p:cNvSpPr txBox="1"/>
          <p:nvPr/>
        </p:nvSpPr>
        <p:spPr>
          <a:xfrm>
            <a:off x="9359173" y="6657945"/>
            <a:ext cx="28328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5" tooltip="https://dalmiocuore.it/festa-dei-nonn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it-IT" sz="700">
              <a:solidFill>
                <a:srgbClr val="FFFFFF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FBF5293-D38A-4AC2-AB19-80BD9A0D8F42}"/>
              </a:ext>
            </a:extLst>
          </p:cNvPr>
          <p:cNvSpPr txBox="1"/>
          <p:nvPr/>
        </p:nvSpPr>
        <p:spPr>
          <a:xfrm>
            <a:off x="0" y="5024933"/>
            <a:ext cx="62159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Piccolo progetto creativo: « …Per celebrare l’importanza del ruolo svolto dai nonni all’interno delle famiglie e della società in generale».</a:t>
            </a:r>
          </a:p>
        </p:txBody>
      </p:sp>
      <p:pic>
        <p:nvPicPr>
          <p:cNvPr id="8" name="VIVA I NONNI">
            <a:hlinkClick r:id="" action="ppaction://media"/>
            <a:extLst>
              <a:ext uri="{FF2B5EF4-FFF2-40B4-BE49-F238E27FC236}">
                <a16:creationId xmlns:a16="http://schemas.microsoft.com/office/drawing/2014/main" id="{BCE3DA95-E126-47A8-BBAB-432FFCA28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1093" y="528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magine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610DC73E-82F0-4715-B566-6DA46B4E6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8" r="-2" b="3915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3" name="Immagine 2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44697230-8206-4424-B650-BF3CA3F6E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5" b="14069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Immagine 4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12A2F0F8-6845-4C95-95FA-43FC4E77B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3" b="19342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sto, persona, interni&#10;&#10;Descrizione generata automaticamente">
            <a:extLst>
              <a:ext uri="{FF2B5EF4-FFF2-40B4-BE49-F238E27FC236}">
                <a16:creationId xmlns:a16="http://schemas.microsoft.com/office/drawing/2014/main" id="{166DBEB6-FFD4-4839-A73E-BDA86D439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r="39903" b="-1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Immagine 6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289F38E3-1CB7-44BD-82ED-7EA5CEFA7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7" r="11687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E04EB70-8BE5-471F-ADA8-2512988B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r="1879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8CAE6674-4E49-44FE-942F-A460833B9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Immagine 6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0130238F-FBE3-400C-A99C-549A09CBA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6" r="-3" b="31568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Immagine 2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55E83988-97EC-4037-A2CE-9E1788E6D9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5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giallo, persona&#10;&#10;Descrizione generata automaticamente">
            <a:extLst>
              <a:ext uri="{FF2B5EF4-FFF2-40B4-BE49-F238E27FC236}">
                <a16:creationId xmlns:a16="http://schemas.microsoft.com/office/drawing/2014/main" id="{BFBA33E5-FECB-4836-92F1-5DF5DDEF8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4197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magine 10" descr="Immagine che contiene testo, lenzuola&#10;&#10;Descrizione generata automaticamente">
            <a:extLst>
              <a:ext uri="{FF2B5EF4-FFF2-40B4-BE49-F238E27FC236}">
                <a16:creationId xmlns:a16="http://schemas.microsoft.com/office/drawing/2014/main" id="{2DDBAC56-DC96-42D6-A3D1-12865974C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02" r="-2" b="9734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79C3993-D5ED-488A-803F-9D29AA1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3" r="2" b="29367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24B3228-3D88-48D8-B46F-90B35969E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54" r="-2" b="16654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DDAE7E7-AEC6-4D8D-A84F-A782FF6668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857" r="2" b="14984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37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83C81F1-CCD0-45A6-81D4-B28379434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44" y="1252539"/>
            <a:ext cx="10516511" cy="4352921"/>
          </a:xfrm>
          <a:prstGeom prst="rect">
            <a:avLst/>
          </a:prstGeom>
        </p:spPr>
      </p:pic>
      <p:pic>
        <p:nvPicPr>
          <p:cNvPr id="8" name="VIVA I NONNI">
            <a:hlinkClick r:id="" action="ppaction://media"/>
            <a:extLst>
              <a:ext uri="{FF2B5EF4-FFF2-40B4-BE49-F238E27FC236}">
                <a16:creationId xmlns:a16="http://schemas.microsoft.com/office/drawing/2014/main" id="{C7E6BAE0-2951-4C99-9F98-15F45FD08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4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0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F57B33-9835-40B9-92A0-F36CC934FDDB}"/>
              </a:ext>
            </a:extLst>
          </p:cNvPr>
          <p:cNvSpPr txBox="1"/>
          <p:nvPr/>
        </p:nvSpPr>
        <p:spPr>
          <a:xfrm>
            <a:off x="1000125" y="3487690"/>
            <a:ext cx="3560518" cy="162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…I </a:t>
            </a:r>
            <a:r>
              <a:rPr lang="en-US" sz="1700" dirty="0" err="1"/>
              <a:t>nonni</a:t>
            </a:r>
            <a:r>
              <a:rPr lang="en-US" sz="1700" dirty="0"/>
              <a:t> </a:t>
            </a:r>
            <a:r>
              <a:rPr lang="en-US" sz="1700" dirty="0" err="1"/>
              <a:t>tengono</a:t>
            </a:r>
            <a:r>
              <a:rPr lang="en-US" sz="1700" dirty="0"/>
              <a:t> le </a:t>
            </a:r>
            <a:r>
              <a:rPr lang="en-US" sz="1700" dirty="0" err="1"/>
              <a:t>nostre</a:t>
            </a:r>
            <a:r>
              <a:rPr lang="en-US" sz="1700" dirty="0"/>
              <a:t> </a:t>
            </a:r>
            <a:r>
              <a:rPr lang="en-US" sz="1700" dirty="0" err="1"/>
              <a:t>mani</a:t>
            </a:r>
            <a:r>
              <a:rPr lang="en-US" sz="1700" dirty="0"/>
              <a:t> solo per un po’, ma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nostri</a:t>
            </a:r>
            <a:r>
              <a:rPr lang="en-US" sz="1700" dirty="0"/>
              <a:t> </a:t>
            </a:r>
            <a:r>
              <a:rPr lang="en-US" sz="1700" dirty="0" err="1"/>
              <a:t>cuori</a:t>
            </a:r>
            <a:r>
              <a:rPr lang="en-US" sz="1700" dirty="0"/>
              <a:t> per sempre…</a:t>
            </a: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46657399-5713-4CF7-B9DC-1CB6DBC66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036">
            <a:off x="5318442" y="1837589"/>
            <a:ext cx="2117064" cy="268833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47C08C1-FB94-40E5-8E4C-1EC5287E2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504">
            <a:off x="8460022" y="379827"/>
            <a:ext cx="3248352" cy="243626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D3D9500-1CE9-41AA-BA31-40987EBE7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26184">
            <a:off x="1873377" y="4328913"/>
            <a:ext cx="2018448" cy="2691264"/>
          </a:xfrm>
          <a:prstGeom prst="rect">
            <a:avLst/>
          </a:prstGeom>
        </p:spPr>
      </p:pic>
      <p:pic>
        <p:nvPicPr>
          <p:cNvPr id="9" name="Immagine 8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7783FBC3-1547-4A8B-820C-31CED9266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82134" y="143176"/>
            <a:ext cx="3248352" cy="2225120"/>
          </a:xfrm>
          <a:prstGeom prst="rect">
            <a:avLst/>
          </a:prstGeom>
        </p:spPr>
      </p:pic>
      <p:pic>
        <p:nvPicPr>
          <p:cNvPr id="42" name="Immagine 4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1F921EA-4FAC-4D39-8635-A4F83324E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9099" flipV="1">
            <a:off x="7733378" y="3204906"/>
            <a:ext cx="35033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94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B373DD9-1FCE-49D0-8785-8F59C5DF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160" y="923731"/>
            <a:ext cx="9484350" cy="499509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765265E-0B6C-4596-88A3-754AD7B5920B}"/>
              </a:ext>
            </a:extLst>
          </p:cNvPr>
          <p:cNvSpPr txBox="1"/>
          <p:nvPr/>
        </p:nvSpPr>
        <p:spPr>
          <a:xfrm>
            <a:off x="4040155" y="2118049"/>
            <a:ext cx="4478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attività delle nostre sezioni</a:t>
            </a:r>
          </a:p>
          <a:p>
            <a:pPr algn="ctr"/>
            <a:r>
              <a:rPr lang="it-IT" sz="3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 la festa dei Nonni</a:t>
            </a:r>
          </a:p>
        </p:txBody>
      </p:sp>
    </p:spTree>
    <p:extLst>
      <p:ext uri="{BB962C8B-B14F-4D97-AF65-F5344CB8AC3E}">
        <p14:creationId xmlns:p14="http://schemas.microsoft.com/office/powerpoint/2010/main" val="239804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>
            <a:extLst>
              <a:ext uri="{FF2B5EF4-FFF2-40B4-BE49-F238E27FC236}">
                <a16:creationId xmlns:a16="http://schemas.microsoft.com/office/drawing/2014/main" id="{7869106F-5A4D-471E-891A-E164E3B70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29" name="Immagine 28" descr="Immagine che contiene persona, strumento&#10;&#10;Descrizione generata automaticamente">
            <a:extLst>
              <a:ext uri="{FF2B5EF4-FFF2-40B4-BE49-F238E27FC236}">
                <a16:creationId xmlns:a16="http://schemas.microsoft.com/office/drawing/2014/main" id="{AE312404-3798-4AA9-A20E-06EBBA218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680C1864-21A2-4D1E-A0AA-86E1C57EF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5" name="Immagine 2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7619BE65-99C9-4BB2-B94D-107AED1BB6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7" name="Immagine 26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A442102E-785B-469E-966E-2982F5B72B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1495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27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588A5E6B-79B4-4769-8CD6-B6CA4740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pic>
        <p:nvPicPr>
          <p:cNvPr id="7" name="Immagine 6" descr="Immagine che contiene fiore, pianta&#10;&#10;Descrizione generata automaticamente">
            <a:extLst>
              <a:ext uri="{FF2B5EF4-FFF2-40B4-BE49-F238E27FC236}">
                <a16:creationId xmlns:a16="http://schemas.microsoft.com/office/drawing/2014/main" id="{90EF0512-4F99-43A2-A6AD-1A141273D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35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interni, parecchi&#10;&#10;Descrizione generata automaticamente">
            <a:extLst>
              <a:ext uri="{FF2B5EF4-FFF2-40B4-BE49-F238E27FC236}">
                <a16:creationId xmlns:a16="http://schemas.microsoft.com/office/drawing/2014/main" id="{15C72346-E6D7-42D6-9F47-032BFF036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910398"/>
            <a:ext cx="6716272" cy="5037204"/>
          </a:xfrm>
          <a:prstGeom prst="rect">
            <a:avLst/>
          </a:prstGeom>
        </p:spPr>
      </p:pic>
      <p:pic>
        <p:nvPicPr>
          <p:cNvPr id="9" name="Immagine 8" descr="Immagine che contiene persona, interni, famiglia, pasto&#10;&#10;Descrizione generata automaticamente">
            <a:extLst>
              <a:ext uri="{FF2B5EF4-FFF2-40B4-BE49-F238E27FC236}">
                <a16:creationId xmlns:a16="http://schemas.microsoft.com/office/drawing/2014/main" id="{DDA85179-9DA3-4C5E-9F2B-298F4D284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5" y="1864233"/>
            <a:ext cx="4172712" cy="312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25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8ECF1AB3-1EB0-4A88-93FF-69789B2DE0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9" r="447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C6DC49F-2F15-4E4D-931C-A4285C721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Immagine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BEF5492A-F60F-4EA1-835B-6250A9CE3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4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B648541E-5A84-458A-BDC7-21905E03C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pic>
        <p:nvPicPr>
          <p:cNvPr id="7" name="Immagine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ABE742DC-0075-46F7-8F6E-8A74DD144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444625"/>
            <a:ext cx="5291667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67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magine 8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B2FFF99D-6202-443F-BFB6-8C6EA360A0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 r="-2" b="22455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11" name="Immagine 10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F449602B-5D4B-4333-8B16-C17E62FB9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7160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15D8B5BA-F6F9-43B9-BF9A-911B84B77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 r="-2" b="23965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5" name="Immagine 4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EC202209-1975-4057-BEA0-27ED13ED3F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8" r="2" b="30383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28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73</Words>
  <Application>Microsoft Office PowerPoint</Application>
  <PresentationFormat>Widescreen</PresentationFormat>
  <Paragraphs>6</Paragraphs>
  <Slides>15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Tema di Office</vt:lpstr>
      <vt:lpstr>Festa dei nonni 2Ottobre2021 Scuola dell’Infanzia di Foglianise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Festa dei nonni 2Ottobre2021 Scuola dell’Infanzia di Foglianise</dc:title>
  <dc:creator>marco palladino</dc:creator>
  <cp:lastModifiedBy>marco palladino</cp:lastModifiedBy>
  <cp:revision>2</cp:revision>
  <dcterms:created xsi:type="dcterms:W3CDTF">2021-10-01T09:01:00Z</dcterms:created>
  <dcterms:modified xsi:type="dcterms:W3CDTF">2021-10-01T14:50:50Z</dcterms:modified>
</cp:coreProperties>
</file>